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EF24C-F486-BA49-B6F6-02AC0CA96C39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815FB-9256-954A-B8F1-022069A7325D}">
      <dgm:prSet phldrT="[Text]"/>
      <dgm:spPr/>
      <dgm:t>
        <a:bodyPr/>
        <a:lstStyle/>
        <a:p>
          <a:r>
            <a:rPr lang="en-US" dirty="0" smtClean="0"/>
            <a:t>Observing and questioning</a:t>
          </a:r>
          <a:endParaRPr lang="en-US" dirty="0"/>
        </a:p>
      </dgm:t>
    </dgm:pt>
    <dgm:pt modelId="{32621F75-8E41-9B4D-B048-729BC50A2DE3}" type="parTrans" cxnId="{B5587FE3-C03D-7945-BCB0-8725BDAC93DD}">
      <dgm:prSet/>
      <dgm:spPr/>
      <dgm:t>
        <a:bodyPr/>
        <a:lstStyle/>
        <a:p>
          <a:endParaRPr lang="en-US"/>
        </a:p>
      </dgm:t>
    </dgm:pt>
    <dgm:pt modelId="{CE3CE61D-3539-A448-9FFB-9A88D214E6AF}" type="sibTrans" cxnId="{B5587FE3-C03D-7945-BCB0-8725BDAC93DD}">
      <dgm:prSet/>
      <dgm:spPr/>
      <dgm:t>
        <a:bodyPr/>
        <a:lstStyle/>
        <a:p>
          <a:endParaRPr lang="en-US"/>
        </a:p>
      </dgm:t>
    </dgm:pt>
    <dgm:pt modelId="{58EC209E-D8C6-FB49-8349-029477B1FF80}">
      <dgm:prSet phldrT="[Text]"/>
      <dgm:spPr/>
      <dgm:t>
        <a:bodyPr/>
        <a:lstStyle/>
        <a:p>
          <a:r>
            <a:rPr lang="en-US" dirty="0" smtClean="0"/>
            <a:t>Planning, collecting and evaluating</a:t>
          </a:r>
          <a:endParaRPr lang="en-US" dirty="0"/>
        </a:p>
      </dgm:t>
    </dgm:pt>
    <dgm:pt modelId="{6E1659D0-596C-1C45-9FA8-A9914825C7E3}" type="parTrans" cxnId="{BC761035-4537-294B-85EC-54B29C7F6BDF}">
      <dgm:prSet/>
      <dgm:spPr/>
      <dgm:t>
        <a:bodyPr/>
        <a:lstStyle/>
        <a:p>
          <a:endParaRPr lang="en-US"/>
        </a:p>
      </dgm:t>
    </dgm:pt>
    <dgm:pt modelId="{61E4E9FA-5446-844C-8F3A-1A027FE6780D}" type="sibTrans" cxnId="{BC761035-4537-294B-85EC-54B29C7F6BDF}">
      <dgm:prSet/>
      <dgm:spPr/>
      <dgm:t>
        <a:bodyPr/>
        <a:lstStyle/>
        <a:p>
          <a:endParaRPr lang="en-US"/>
        </a:p>
      </dgm:t>
    </dgm:pt>
    <dgm:pt modelId="{021E1A35-ECA2-2D46-84DC-D84A006F626A}">
      <dgm:prSet phldrT="[Text]"/>
      <dgm:spPr/>
      <dgm:t>
        <a:bodyPr/>
        <a:lstStyle/>
        <a:p>
          <a:r>
            <a:rPr lang="en-US" dirty="0" smtClean="0"/>
            <a:t>Processing, analysing, interpreting and concluding</a:t>
          </a:r>
          <a:endParaRPr lang="en-US" dirty="0"/>
        </a:p>
      </dgm:t>
    </dgm:pt>
    <dgm:pt modelId="{B917EC8E-A55A-5846-A35B-BB5806F7C219}" type="parTrans" cxnId="{527927AD-3295-6F4D-B30A-1C441DCE4D98}">
      <dgm:prSet/>
      <dgm:spPr/>
      <dgm:t>
        <a:bodyPr/>
        <a:lstStyle/>
        <a:p>
          <a:endParaRPr lang="en-US"/>
        </a:p>
      </dgm:t>
    </dgm:pt>
    <dgm:pt modelId="{B833B6A6-1E74-8940-ACF7-DE26714E5E97}" type="sibTrans" cxnId="{527927AD-3295-6F4D-B30A-1C441DCE4D98}">
      <dgm:prSet/>
      <dgm:spPr/>
      <dgm:t>
        <a:bodyPr/>
        <a:lstStyle/>
        <a:p>
          <a:endParaRPr lang="en-US"/>
        </a:p>
      </dgm:t>
    </dgm:pt>
    <dgm:pt modelId="{9BFD798D-B6D9-3C4A-A043-A5A3FE80362F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B5C54CA5-678A-5441-8598-CDF080C6D143}" type="parTrans" cxnId="{93F37091-BBB5-4F42-91AD-D8726406BA81}">
      <dgm:prSet/>
      <dgm:spPr/>
      <dgm:t>
        <a:bodyPr/>
        <a:lstStyle/>
        <a:p>
          <a:endParaRPr lang="en-US"/>
        </a:p>
      </dgm:t>
    </dgm:pt>
    <dgm:pt modelId="{38CD81CC-D2D4-D649-8B37-FE2820BDCD20}" type="sibTrans" cxnId="{93F37091-BBB5-4F42-91AD-D8726406BA81}">
      <dgm:prSet/>
      <dgm:spPr/>
      <dgm:t>
        <a:bodyPr/>
        <a:lstStyle/>
        <a:p>
          <a:endParaRPr lang="en-US"/>
        </a:p>
      </dgm:t>
    </dgm:pt>
    <dgm:pt modelId="{92FF193D-C90A-A24C-985F-25BF410CD112}">
      <dgm:prSet phldrT="[Text]"/>
      <dgm:spPr/>
      <dgm:t>
        <a:bodyPr/>
        <a:lstStyle/>
        <a:p>
          <a:r>
            <a:rPr lang="en-US" dirty="0" smtClean="0"/>
            <a:t>Reflecting and responding</a:t>
          </a:r>
          <a:endParaRPr lang="en-US" dirty="0"/>
        </a:p>
      </dgm:t>
    </dgm:pt>
    <dgm:pt modelId="{4FE9EE4A-057A-D146-B632-210553C4704B}" type="parTrans" cxnId="{7CB586A2-35E8-7649-8866-9BE1EDD290F7}">
      <dgm:prSet/>
      <dgm:spPr/>
      <dgm:t>
        <a:bodyPr/>
        <a:lstStyle/>
        <a:p>
          <a:endParaRPr lang="en-US"/>
        </a:p>
      </dgm:t>
    </dgm:pt>
    <dgm:pt modelId="{51C476A4-07A4-F74C-9D6A-9639CFFA2A76}" type="sibTrans" cxnId="{7CB586A2-35E8-7649-8866-9BE1EDD290F7}">
      <dgm:prSet/>
      <dgm:spPr/>
      <dgm:t>
        <a:bodyPr/>
        <a:lstStyle/>
        <a:p>
          <a:endParaRPr lang="en-US"/>
        </a:p>
      </dgm:t>
    </dgm:pt>
    <dgm:pt modelId="{7F68FD9B-CF5D-8142-A187-43487E0005B2}" type="pres">
      <dgm:prSet presAssocID="{662EF24C-F486-BA49-B6F6-02AC0CA96C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E2EFF-618F-A64F-A4F4-E41C988B712E}" type="pres">
      <dgm:prSet presAssocID="{22E815FB-9256-954A-B8F1-022069A7325D}" presName="dummy" presStyleCnt="0"/>
      <dgm:spPr/>
    </dgm:pt>
    <dgm:pt modelId="{1F34D352-8C0C-9148-88F3-6997FB944EE5}" type="pres">
      <dgm:prSet presAssocID="{22E815FB-9256-954A-B8F1-022069A7325D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62D08-E36A-E942-89A5-40D5542D7A48}" type="pres">
      <dgm:prSet presAssocID="{CE3CE61D-3539-A448-9FFB-9A88D214E6AF}" presName="sibTrans" presStyleLbl="node1" presStyleIdx="0" presStyleCnt="5"/>
      <dgm:spPr/>
      <dgm:t>
        <a:bodyPr/>
        <a:lstStyle/>
        <a:p>
          <a:endParaRPr lang="en-US"/>
        </a:p>
      </dgm:t>
    </dgm:pt>
    <dgm:pt modelId="{E1EF678F-E379-1B4C-9D12-9A15DF17ECAB}" type="pres">
      <dgm:prSet presAssocID="{58EC209E-D8C6-FB49-8349-029477B1FF80}" presName="dummy" presStyleCnt="0"/>
      <dgm:spPr/>
    </dgm:pt>
    <dgm:pt modelId="{3A2716EE-165B-9C45-BFF4-66B7E5F1E650}" type="pres">
      <dgm:prSet presAssocID="{58EC209E-D8C6-FB49-8349-029477B1FF8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8DD47-B2D3-6E4D-ACD8-D979058B1194}" type="pres">
      <dgm:prSet presAssocID="{61E4E9FA-5446-844C-8F3A-1A027FE6780D}" presName="sibTrans" presStyleLbl="node1" presStyleIdx="1" presStyleCnt="5"/>
      <dgm:spPr/>
      <dgm:t>
        <a:bodyPr/>
        <a:lstStyle/>
        <a:p>
          <a:endParaRPr lang="en-US"/>
        </a:p>
      </dgm:t>
    </dgm:pt>
    <dgm:pt modelId="{B0E0DFC0-8EE4-C946-99E9-D55AD49594ED}" type="pres">
      <dgm:prSet presAssocID="{021E1A35-ECA2-2D46-84DC-D84A006F626A}" presName="dummy" presStyleCnt="0"/>
      <dgm:spPr/>
    </dgm:pt>
    <dgm:pt modelId="{B1D84E5A-B401-A54C-A152-CE155F933855}" type="pres">
      <dgm:prSet presAssocID="{021E1A35-ECA2-2D46-84DC-D84A006F626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57917-9803-F040-B413-12CFD946D9B5}" type="pres">
      <dgm:prSet presAssocID="{B833B6A6-1E74-8940-ACF7-DE26714E5E97}" presName="sibTrans" presStyleLbl="node1" presStyleIdx="2" presStyleCnt="5"/>
      <dgm:spPr/>
      <dgm:t>
        <a:bodyPr/>
        <a:lstStyle/>
        <a:p>
          <a:endParaRPr lang="en-US"/>
        </a:p>
      </dgm:t>
    </dgm:pt>
    <dgm:pt modelId="{3F613009-A10C-554A-9D1B-60572506F6C9}" type="pres">
      <dgm:prSet presAssocID="{9BFD798D-B6D9-3C4A-A043-A5A3FE80362F}" presName="dummy" presStyleCnt="0"/>
      <dgm:spPr/>
    </dgm:pt>
    <dgm:pt modelId="{40D4EC81-E906-2A4E-8C73-A4B66CBC8F22}" type="pres">
      <dgm:prSet presAssocID="{9BFD798D-B6D9-3C4A-A043-A5A3FE80362F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EDC0A-ADD7-C44A-A853-F5236DEC59DA}" type="pres">
      <dgm:prSet presAssocID="{38CD81CC-D2D4-D649-8B37-FE2820BDCD20}" presName="sibTrans" presStyleLbl="node1" presStyleIdx="3" presStyleCnt="5"/>
      <dgm:spPr/>
      <dgm:t>
        <a:bodyPr/>
        <a:lstStyle/>
        <a:p>
          <a:endParaRPr lang="en-US"/>
        </a:p>
      </dgm:t>
    </dgm:pt>
    <dgm:pt modelId="{D33E394B-41B1-BA4B-9E13-9146E2657F04}" type="pres">
      <dgm:prSet presAssocID="{92FF193D-C90A-A24C-985F-25BF410CD112}" presName="dummy" presStyleCnt="0"/>
      <dgm:spPr/>
    </dgm:pt>
    <dgm:pt modelId="{DD8B45A9-CD96-F343-A43C-727420C2C1C5}" type="pres">
      <dgm:prSet presAssocID="{92FF193D-C90A-A24C-985F-25BF410CD11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E4CE3-1443-B641-B20D-E7008BE44D82}" type="pres">
      <dgm:prSet presAssocID="{51C476A4-07A4-F74C-9D6A-9639CFFA2A76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CC40481-F939-4749-BFBE-D30384CDCD10}" type="presOf" srcId="{38CD81CC-D2D4-D649-8B37-FE2820BDCD20}" destId="{B4EEDC0A-ADD7-C44A-A853-F5236DEC59DA}" srcOrd="0" destOrd="0" presId="urn:microsoft.com/office/officeart/2005/8/layout/cycle1"/>
    <dgm:cxn modelId="{527927AD-3295-6F4D-B30A-1C441DCE4D98}" srcId="{662EF24C-F486-BA49-B6F6-02AC0CA96C39}" destId="{021E1A35-ECA2-2D46-84DC-D84A006F626A}" srcOrd="2" destOrd="0" parTransId="{B917EC8E-A55A-5846-A35B-BB5806F7C219}" sibTransId="{B833B6A6-1E74-8940-ACF7-DE26714E5E97}"/>
    <dgm:cxn modelId="{81F4E588-9E27-6243-9738-C8E68EB808D5}" type="presOf" srcId="{CE3CE61D-3539-A448-9FFB-9A88D214E6AF}" destId="{E1F62D08-E36A-E942-89A5-40D5542D7A48}" srcOrd="0" destOrd="0" presId="urn:microsoft.com/office/officeart/2005/8/layout/cycle1"/>
    <dgm:cxn modelId="{912B81E1-218A-124B-8B28-8178E29C2513}" type="presOf" srcId="{92FF193D-C90A-A24C-985F-25BF410CD112}" destId="{DD8B45A9-CD96-F343-A43C-727420C2C1C5}" srcOrd="0" destOrd="0" presId="urn:microsoft.com/office/officeart/2005/8/layout/cycle1"/>
    <dgm:cxn modelId="{7CB586A2-35E8-7649-8866-9BE1EDD290F7}" srcId="{662EF24C-F486-BA49-B6F6-02AC0CA96C39}" destId="{92FF193D-C90A-A24C-985F-25BF410CD112}" srcOrd="4" destOrd="0" parTransId="{4FE9EE4A-057A-D146-B632-210553C4704B}" sibTransId="{51C476A4-07A4-F74C-9D6A-9639CFFA2A76}"/>
    <dgm:cxn modelId="{53CEE9ED-0FA2-984D-8FDF-DF30B9CDD4FB}" type="presOf" srcId="{58EC209E-D8C6-FB49-8349-029477B1FF80}" destId="{3A2716EE-165B-9C45-BFF4-66B7E5F1E650}" srcOrd="0" destOrd="0" presId="urn:microsoft.com/office/officeart/2005/8/layout/cycle1"/>
    <dgm:cxn modelId="{93F37091-BBB5-4F42-91AD-D8726406BA81}" srcId="{662EF24C-F486-BA49-B6F6-02AC0CA96C39}" destId="{9BFD798D-B6D9-3C4A-A043-A5A3FE80362F}" srcOrd="3" destOrd="0" parTransId="{B5C54CA5-678A-5441-8598-CDF080C6D143}" sibTransId="{38CD81CC-D2D4-D649-8B37-FE2820BDCD20}"/>
    <dgm:cxn modelId="{4F5AB054-3EE5-3A4E-98CA-7E3E86CE8278}" type="presOf" srcId="{22E815FB-9256-954A-B8F1-022069A7325D}" destId="{1F34D352-8C0C-9148-88F3-6997FB944EE5}" srcOrd="0" destOrd="0" presId="urn:microsoft.com/office/officeart/2005/8/layout/cycle1"/>
    <dgm:cxn modelId="{BC761035-4537-294B-85EC-54B29C7F6BDF}" srcId="{662EF24C-F486-BA49-B6F6-02AC0CA96C39}" destId="{58EC209E-D8C6-FB49-8349-029477B1FF80}" srcOrd="1" destOrd="0" parTransId="{6E1659D0-596C-1C45-9FA8-A9914825C7E3}" sibTransId="{61E4E9FA-5446-844C-8F3A-1A027FE6780D}"/>
    <dgm:cxn modelId="{2828D688-CD85-A048-909C-2AA16DFE725B}" type="presOf" srcId="{51C476A4-07A4-F74C-9D6A-9639CFFA2A76}" destId="{EBDE4CE3-1443-B641-B20D-E7008BE44D82}" srcOrd="0" destOrd="0" presId="urn:microsoft.com/office/officeart/2005/8/layout/cycle1"/>
    <dgm:cxn modelId="{A3E28807-5065-3C4E-9040-4E8665947B96}" type="presOf" srcId="{9BFD798D-B6D9-3C4A-A043-A5A3FE80362F}" destId="{40D4EC81-E906-2A4E-8C73-A4B66CBC8F22}" srcOrd="0" destOrd="0" presId="urn:microsoft.com/office/officeart/2005/8/layout/cycle1"/>
    <dgm:cxn modelId="{7502D1FB-B612-F146-B4A7-F0BF95B2A9BD}" type="presOf" srcId="{021E1A35-ECA2-2D46-84DC-D84A006F626A}" destId="{B1D84E5A-B401-A54C-A152-CE155F933855}" srcOrd="0" destOrd="0" presId="urn:microsoft.com/office/officeart/2005/8/layout/cycle1"/>
    <dgm:cxn modelId="{8887AB64-7159-A54F-A50E-E5760B17EFF1}" type="presOf" srcId="{61E4E9FA-5446-844C-8F3A-1A027FE6780D}" destId="{0488DD47-B2D3-6E4D-ACD8-D979058B1194}" srcOrd="0" destOrd="0" presId="urn:microsoft.com/office/officeart/2005/8/layout/cycle1"/>
    <dgm:cxn modelId="{246D5439-9352-A240-A944-FFCE71447953}" type="presOf" srcId="{662EF24C-F486-BA49-B6F6-02AC0CA96C39}" destId="{7F68FD9B-CF5D-8142-A187-43487E0005B2}" srcOrd="0" destOrd="0" presId="urn:microsoft.com/office/officeart/2005/8/layout/cycle1"/>
    <dgm:cxn modelId="{B5587FE3-C03D-7945-BCB0-8725BDAC93DD}" srcId="{662EF24C-F486-BA49-B6F6-02AC0CA96C39}" destId="{22E815FB-9256-954A-B8F1-022069A7325D}" srcOrd="0" destOrd="0" parTransId="{32621F75-8E41-9B4D-B048-729BC50A2DE3}" sibTransId="{CE3CE61D-3539-A448-9FFB-9A88D214E6AF}"/>
    <dgm:cxn modelId="{0A2FCDAB-EAE9-F548-8B8A-6B5D9D2AEE77}" type="presOf" srcId="{B833B6A6-1E74-8940-ACF7-DE26714E5E97}" destId="{29857917-9803-F040-B413-12CFD946D9B5}" srcOrd="0" destOrd="0" presId="urn:microsoft.com/office/officeart/2005/8/layout/cycle1"/>
    <dgm:cxn modelId="{AAD00E4D-1CD8-EA4D-B166-FE2125544942}" type="presParOf" srcId="{7F68FD9B-CF5D-8142-A187-43487E0005B2}" destId="{C56E2EFF-618F-A64F-A4F4-E41C988B712E}" srcOrd="0" destOrd="0" presId="urn:microsoft.com/office/officeart/2005/8/layout/cycle1"/>
    <dgm:cxn modelId="{EBB4315D-770F-1F40-9931-F1938FDC6C75}" type="presParOf" srcId="{7F68FD9B-CF5D-8142-A187-43487E0005B2}" destId="{1F34D352-8C0C-9148-88F3-6997FB944EE5}" srcOrd="1" destOrd="0" presId="urn:microsoft.com/office/officeart/2005/8/layout/cycle1"/>
    <dgm:cxn modelId="{9EEC508E-BE67-0A46-A2EE-AC98576D3C13}" type="presParOf" srcId="{7F68FD9B-CF5D-8142-A187-43487E0005B2}" destId="{E1F62D08-E36A-E942-89A5-40D5542D7A48}" srcOrd="2" destOrd="0" presId="urn:microsoft.com/office/officeart/2005/8/layout/cycle1"/>
    <dgm:cxn modelId="{1CB68823-F681-7445-9D06-C5C879C32357}" type="presParOf" srcId="{7F68FD9B-CF5D-8142-A187-43487E0005B2}" destId="{E1EF678F-E379-1B4C-9D12-9A15DF17ECAB}" srcOrd="3" destOrd="0" presId="urn:microsoft.com/office/officeart/2005/8/layout/cycle1"/>
    <dgm:cxn modelId="{C4BF13AC-E2F6-6B43-A648-236723FCA743}" type="presParOf" srcId="{7F68FD9B-CF5D-8142-A187-43487E0005B2}" destId="{3A2716EE-165B-9C45-BFF4-66B7E5F1E650}" srcOrd="4" destOrd="0" presId="urn:microsoft.com/office/officeart/2005/8/layout/cycle1"/>
    <dgm:cxn modelId="{3C399F60-09F2-0A48-8D91-7635152CEDE9}" type="presParOf" srcId="{7F68FD9B-CF5D-8142-A187-43487E0005B2}" destId="{0488DD47-B2D3-6E4D-ACD8-D979058B1194}" srcOrd="5" destOrd="0" presId="urn:microsoft.com/office/officeart/2005/8/layout/cycle1"/>
    <dgm:cxn modelId="{6ABE922C-045F-3D4A-9A18-9E7B046118D2}" type="presParOf" srcId="{7F68FD9B-CF5D-8142-A187-43487E0005B2}" destId="{B0E0DFC0-8EE4-C946-99E9-D55AD49594ED}" srcOrd="6" destOrd="0" presId="urn:microsoft.com/office/officeart/2005/8/layout/cycle1"/>
    <dgm:cxn modelId="{318A043C-AC28-FA4D-9666-BD376631738D}" type="presParOf" srcId="{7F68FD9B-CF5D-8142-A187-43487E0005B2}" destId="{B1D84E5A-B401-A54C-A152-CE155F933855}" srcOrd="7" destOrd="0" presId="urn:microsoft.com/office/officeart/2005/8/layout/cycle1"/>
    <dgm:cxn modelId="{7F327F36-5C06-7844-8E1E-E06411A38F84}" type="presParOf" srcId="{7F68FD9B-CF5D-8142-A187-43487E0005B2}" destId="{29857917-9803-F040-B413-12CFD946D9B5}" srcOrd="8" destOrd="0" presId="urn:microsoft.com/office/officeart/2005/8/layout/cycle1"/>
    <dgm:cxn modelId="{22B2A2CD-F041-4342-B988-73D4B503BAB9}" type="presParOf" srcId="{7F68FD9B-CF5D-8142-A187-43487E0005B2}" destId="{3F613009-A10C-554A-9D1B-60572506F6C9}" srcOrd="9" destOrd="0" presId="urn:microsoft.com/office/officeart/2005/8/layout/cycle1"/>
    <dgm:cxn modelId="{8CE2BF1A-A03B-7747-921C-F6ED6851A09C}" type="presParOf" srcId="{7F68FD9B-CF5D-8142-A187-43487E0005B2}" destId="{40D4EC81-E906-2A4E-8C73-A4B66CBC8F22}" srcOrd="10" destOrd="0" presId="urn:microsoft.com/office/officeart/2005/8/layout/cycle1"/>
    <dgm:cxn modelId="{5128BFA7-12E0-A549-8DB0-6F16BE8E2D81}" type="presParOf" srcId="{7F68FD9B-CF5D-8142-A187-43487E0005B2}" destId="{B4EEDC0A-ADD7-C44A-A853-F5236DEC59DA}" srcOrd="11" destOrd="0" presId="urn:microsoft.com/office/officeart/2005/8/layout/cycle1"/>
    <dgm:cxn modelId="{CA324E84-A58C-324A-9762-5706F44CE336}" type="presParOf" srcId="{7F68FD9B-CF5D-8142-A187-43487E0005B2}" destId="{D33E394B-41B1-BA4B-9E13-9146E2657F04}" srcOrd="12" destOrd="0" presId="urn:microsoft.com/office/officeart/2005/8/layout/cycle1"/>
    <dgm:cxn modelId="{A0989EEA-E41E-1441-B793-2711B4B0ECCF}" type="presParOf" srcId="{7F68FD9B-CF5D-8142-A187-43487E0005B2}" destId="{DD8B45A9-CD96-F343-A43C-727420C2C1C5}" srcOrd="13" destOrd="0" presId="urn:microsoft.com/office/officeart/2005/8/layout/cycle1"/>
    <dgm:cxn modelId="{1C0ED4B1-28F9-124D-A599-7266A263560C}" type="presParOf" srcId="{7F68FD9B-CF5D-8142-A187-43487E0005B2}" destId="{EBDE4CE3-1443-B641-B20D-E7008BE44D8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4D352-8C0C-9148-88F3-6997FB944EE5}">
      <dsp:nvSpPr>
        <dsp:cNvPr id="0" name=""/>
        <dsp:cNvSpPr/>
      </dsp:nvSpPr>
      <dsp:spPr>
        <a:xfrm>
          <a:off x="4662807" y="34795"/>
          <a:ext cx="1147241" cy="114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Observing and questioning</a:t>
          </a:r>
          <a:endParaRPr lang="en-US" sz="1300" kern="1200" dirty="0"/>
        </a:p>
      </dsp:txBody>
      <dsp:txXfrm>
        <a:off x="4662807" y="34795"/>
        <a:ext cx="1147241" cy="1147241"/>
      </dsp:txXfrm>
    </dsp:sp>
    <dsp:sp modelId="{E1F62D08-E36A-E942-89A5-40D5542D7A48}">
      <dsp:nvSpPr>
        <dsp:cNvPr id="0" name=""/>
        <dsp:cNvSpPr/>
      </dsp:nvSpPr>
      <dsp:spPr>
        <a:xfrm>
          <a:off x="1964216" y="1622"/>
          <a:ext cx="4301166" cy="4301166"/>
        </a:xfrm>
        <a:prstGeom prst="circularArrow">
          <a:avLst>
            <a:gd name="adj1" fmla="val 5201"/>
            <a:gd name="adj2" fmla="val 335989"/>
            <a:gd name="adj3" fmla="val 21292934"/>
            <a:gd name="adj4" fmla="val 19766509"/>
            <a:gd name="adj5" fmla="val 6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716EE-165B-9C45-BFF4-66B7E5F1E650}">
      <dsp:nvSpPr>
        <dsp:cNvPr id="0" name=""/>
        <dsp:cNvSpPr/>
      </dsp:nvSpPr>
      <dsp:spPr>
        <a:xfrm>
          <a:off x="5356012" y="2168260"/>
          <a:ext cx="1147241" cy="114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Planning, collecting and evaluating</a:t>
          </a:r>
          <a:endParaRPr lang="en-US" sz="1300" kern="1200" dirty="0"/>
        </a:p>
      </dsp:txBody>
      <dsp:txXfrm>
        <a:off x="5356012" y="2168260"/>
        <a:ext cx="1147241" cy="1147241"/>
      </dsp:txXfrm>
    </dsp:sp>
    <dsp:sp modelId="{0488DD47-B2D3-6E4D-ACD8-D979058B1194}">
      <dsp:nvSpPr>
        <dsp:cNvPr id="0" name=""/>
        <dsp:cNvSpPr/>
      </dsp:nvSpPr>
      <dsp:spPr>
        <a:xfrm>
          <a:off x="1964216" y="1622"/>
          <a:ext cx="4301166" cy="4301166"/>
        </a:xfrm>
        <a:prstGeom prst="circularArrow">
          <a:avLst>
            <a:gd name="adj1" fmla="val 5201"/>
            <a:gd name="adj2" fmla="val 335989"/>
            <a:gd name="adj3" fmla="val 4014379"/>
            <a:gd name="adj4" fmla="val 2253725"/>
            <a:gd name="adj5" fmla="val 6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D84E5A-B401-A54C-A152-CE155F933855}">
      <dsp:nvSpPr>
        <dsp:cNvPr id="0" name=""/>
        <dsp:cNvSpPr/>
      </dsp:nvSpPr>
      <dsp:spPr>
        <a:xfrm>
          <a:off x="3541179" y="3486813"/>
          <a:ext cx="1147241" cy="114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Processing, analysing, interpreting and concluding</a:t>
          </a:r>
          <a:endParaRPr lang="en-US" sz="1300" kern="1200" dirty="0"/>
        </a:p>
      </dsp:txBody>
      <dsp:txXfrm>
        <a:off x="3541179" y="3486813"/>
        <a:ext cx="1147241" cy="1147241"/>
      </dsp:txXfrm>
    </dsp:sp>
    <dsp:sp modelId="{29857917-9803-F040-B413-12CFD946D9B5}">
      <dsp:nvSpPr>
        <dsp:cNvPr id="0" name=""/>
        <dsp:cNvSpPr/>
      </dsp:nvSpPr>
      <dsp:spPr>
        <a:xfrm>
          <a:off x="1964216" y="1622"/>
          <a:ext cx="4301166" cy="4301166"/>
        </a:xfrm>
        <a:prstGeom prst="circularArrow">
          <a:avLst>
            <a:gd name="adj1" fmla="val 5201"/>
            <a:gd name="adj2" fmla="val 335989"/>
            <a:gd name="adj3" fmla="val 8210286"/>
            <a:gd name="adj4" fmla="val 6449632"/>
            <a:gd name="adj5" fmla="val 6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D4EC81-E906-2A4E-8C73-A4B66CBC8F22}">
      <dsp:nvSpPr>
        <dsp:cNvPr id="0" name=""/>
        <dsp:cNvSpPr/>
      </dsp:nvSpPr>
      <dsp:spPr>
        <a:xfrm>
          <a:off x="1726345" y="2168260"/>
          <a:ext cx="1147241" cy="114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Communicating</a:t>
          </a:r>
          <a:endParaRPr lang="en-US" sz="1300" kern="1200" dirty="0"/>
        </a:p>
      </dsp:txBody>
      <dsp:txXfrm>
        <a:off x="1726345" y="2168260"/>
        <a:ext cx="1147241" cy="1147241"/>
      </dsp:txXfrm>
    </dsp:sp>
    <dsp:sp modelId="{B4EEDC0A-ADD7-C44A-A853-F5236DEC59DA}">
      <dsp:nvSpPr>
        <dsp:cNvPr id="0" name=""/>
        <dsp:cNvSpPr/>
      </dsp:nvSpPr>
      <dsp:spPr>
        <a:xfrm>
          <a:off x="1964216" y="1622"/>
          <a:ext cx="4301166" cy="4301166"/>
        </a:xfrm>
        <a:prstGeom prst="circularArrow">
          <a:avLst>
            <a:gd name="adj1" fmla="val 5201"/>
            <a:gd name="adj2" fmla="val 335989"/>
            <a:gd name="adj3" fmla="val 12297503"/>
            <a:gd name="adj4" fmla="val 10771077"/>
            <a:gd name="adj5" fmla="val 6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8B45A9-CD96-F343-A43C-727420C2C1C5}">
      <dsp:nvSpPr>
        <dsp:cNvPr id="0" name=""/>
        <dsp:cNvSpPr/>
      </dsp:nvSpPr>
      <dsp:spPr>
        <a:xfrm>
          <a:off x="2419550" y="34795"/>
          <a:ext cx="1147241" cy="114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Reflecting and responding</a:t>
          </a:r>
          <a:endParaRPr lang="en-US" sz="1300" kern="1200" dirty="0"/>
        </a:p>
      </dsp:txBody>
      <dsp:txXfrm>
        <a:off x="2419550" y="34795"/>
        <a:ext cx="1147241" cy="1147241"/>
      </dsp:txXfrm>
    </dsp:sp>
    <dsp:sp modelId="{EBDE4CE3-1443-B641-B20D-E7008BE44D82}">
      <dsp:nvSpPr>
        <dsp:cNvPr id="0" name=""/>
        <dsp:cNvSpPr/>
      </dsp:nvSpPr>
      <dsp:spPr>
        <a:xfrm>
          <a:off x="1964216" y="1622"/>
          <a:ext cx="4301166" cy="4301166"/>
        </a:xfrm>
        <a:prstGeom prst="circularArrow">
          <a:avLst>
            <a:gd name="adj1" fmla="val 5201"/>
            <a:gd name="adj2" fmla="val 335989"/>
            <a:gd name="adj3" fmla="val 16865369"/>
            <a:gd name="adj4" fmla="val 15198643"/>
            <a:gd name="adj5" fmla="val 6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67667-A47F-4B4D-BD06-543501F17F0A}" type="datetimeFigureOut">
              <a:rPr lang="en-AU" smtClean="0"/>
              <a:t>18/04/2013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D9815-8B1B-4CD0-A801-01CE2DD9DF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11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F330-A939-354A-BCBD-C198501760F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6774-F2DC-4349-9577-4DCA1FC3D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The basic ideas of geography</a:t>
            </a:r>
            <a:endParaRPr lang="en-AU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900" b="1" dirty="0">
                <a:latin typeface="Arial"/>
                <a:ea typeface="Cambria"/>
                <a:cs typeface="Times New Roman"/>
              </a:rPr>
              <a:t>Core units: Key </a:t>
            </a:r>
            <a:r>
              <a:rPr lang="en-AU" sz="900" b="1" smtClean="0">
                <a:latin typeface="Arial"/>
                <a:ea typeface="Cambria"/>
                <a:cs typeface="Times New Roman"/>
              </a:rPr>
              <a:t>understandings </a:t>
            </a:r>
            <a:r>
              <a:rPr lang="en-AU" sz="900" b="1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Years </a:t>
            </a:r>
            <a:r>
              <a:rPr lang="en-AU" sz="900" b="1" smtClean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F</a:t>
            </a:r>
            <a:r>
              <a:rPr lang="en-AU" sz="90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–</a:t>
            </a:r>
            <a:r>
              <a:rPr lang="en-AU" sz="900" b="1" smtClean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4</a:t>
            </a:r>
            <a:r>
              <a:rPr lang="en-AU" sz="900" b="1" smtClean="0">
                <a:latin typeface="Arial"/>
                <a:ea typeface="Cambria"/>
                <a:cs typeface="Times New Roman"/>
              </a:rPr>
              <a:t> </a:t>
            </a:r>
            <a:endParaRPr lang="en-AU" sz="900" dirty="0">
              <a:latin typeface="Arial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900" b="1" dirty="0">
                <a:latin typeface="Arial"/>
                <a:ea typeface="Cambria"/>
                <a:cs typeface="Times New Roman"/>
              </a:rPr>
              <a:t>Illustration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1: </a:t>
            </a:r>
            <a:r>
              <a:rPr lang="en-AU" sz="900" b="1" dirty="0">
                <a:latin typeface="Arial"/>
                <a:ea typeface="Cambria"/>
                <a:cs typeface="Times New Roman"/>
              </a:rPr>
              <a:t>Pointers to understanding</a:t>
            </a:r>
            <a:endParaRPr lang="en-AU" sz="900" dirty="0">
              <a:effectLst/>
              <a:latin typeface="Arial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531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What is regional or local geography?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560840" cy="4608512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Each place has a distinctive set of characteristics</a:t>
            </a:r>
          </a:p>
          <a:p>
            <a:pPr>
              <a:buSzPct val="80000"/>
            </a:pPr>
            <a:r>
              <a:rPr lang="en-US" dirty="0" smtClean="0"/>
              <a:t>These characteristics usually result from physical/human interactions</a:t>
            </a:r>
          </a:p>
          <a:p>
            <a:pPr>
              <a:buSzPct val="80000"/>
            </a:pPr>
            <a:r>
              <a:rPr lang="en-US" dirty="0" smtClean="0"/>
              <a:t>There is a hierarchy of regions from local to global</a:t>
            </a:r>
          </a:p>
          <a:p>
            <a:pPr>
              <a:buSzPct val="80000"/>
            </a:pPr>
            <a:r>
              <a:rPr lang="en-US" dirty="0" smtClean="0"/>
              <a:t>There are spatial patterns of similar place and regional characteristics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696744" cy="432048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4200" cap="small" dirty="0" smtClean="0"/>
              <a:t>What are the basic ideas of geography?</a:t>
            </a:r>
            <a:br>
              <a:rPr lang="en-US" sz="4200" cap="small" dirty="0" smtClean="0"/>
            </a:br>
            <a:r>
              <a:rPr lang="en-US" sz="4200" cap="small" dirty="0" smtClean="0"/>
              <a:t/>
            </a:r>
            <a:br>
              <a:rPr lang="en-US" sz="4200" cap="small" dirty="0" smtClean="0"/>
            </a:br>
            <a:r>
              <a:rPr lang="en-US" sz="4200" cap="small" dirty="0" smtClean="0"/>
              <a:t>What </a:t>
            </a:r>
            <a:r>
              <a:rPr lang="en-US" sz="4200" cap="small" dirty="0" smtClean="0">
                <a:ea typeface="+mn-ea"/>
                <a:cs typeface="+mn-cs"/>
              </a:rPr>
              <a:t>things does </a:t>
            </a:r>
            <a:r>
              <a:rPr lang="en-US" sz="4200" cap="small" dirty="0">
                <a:ea typeface="+mn-ea"/>
                <a:cs typeface="+mn-cs"/>
              </a:rPr>
              <a:t>a </a:t>
            </a:r>
            <a:r>
              <a:rPr lang="en-US" sz="4200" cap="small" dirty="0" smtClean="0">
                <a:ea typeface="+mn-ea"/>
                <a:cs typeface="+mn-cs"/>
              </a:rPr>
              <a:t>primary </a:t>
            </a:r>
            <a:r>
              <a:rPr lang="en-US" sz="4200" cap="small" dirty="0">
                <a:ea typeface="+mn-ea"/>
                <a:cs typeface="+mn-cs"/>
              </a:rPr>
              <a:t>teacher </a:t>
            </a:r>
            <a:r>
              <a:rPr lang="en-US" sz="4200" cap="small" dirty="0" smtClean="0">
                <a:ea typeface="+mn-ea"/>
                <a:cs typeface="+mn-cs"/>
              </a:rPr>
              <a:t>need to keep </a:t>
            </a:r>
            <a:r>
              <a:rPr lang="en-US" sz="4200" cap="small" dirty="0">
                <a:ea typeface="+mn-ea"/>
                <a:cs typeface="+mn-cs"/>
              </a:rPr>
              <a:t>in </a:t>
            </a:r>
            <a:r>
              <a:rPr lang="en-US" sz="4200" cap="small" dirty="0" smtClean="0">
                <a:ea typeface="+mn-ea"/>
                <a:cs typeface="+mn-cs"/>
              </a:rPr>
              <a:t>mind?</a:t>
            </a:r>
            <a:endParaRPr lang="en-US" sz="4200" cap="smal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Geography is about …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003232" cy="4824536"/>
          </a:xfrm>
        </p:spPr>
        <p:txBody>
          <a:bodyPr>
            <a:noAutofit/>
          </a:bodyPr>
          <a:lstStyle/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The physical environment of the </a:t>
            </a:r>
            <a:r>
              <a:rPr lang="en-US" sz="3200" dirty="0"/>
              <a:t>e</a:t>
            </a:r>
            <a:r>
              <a:rPr lang="en-US" sz="3200" dirty="0" smtClean="0"/>
              <a:t>arth’s surface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human patterns on the earth’s surface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interactions between physical and human processes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results of these, such as distinctive regions, resource uses, food production, inequalities, hazards, conservation etc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Two key strands of geography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4065315"/>
          </a:xfrm>
        </p:spPr>
        <p:txBody>
          <a:bodyPr/>
          <a:lstStyle/>
          <a:p>
            <a:r>
              <a:rPr lang="en-US" dirty="0" smtClean="0"/>
              <a:t>Geographical Knowledge and Understanding</a:t>
            </a:r>
          </a:p>
          <a:p>
            <a:endParaRPr lang="en-US" dirty="0" smtClean="0"/>
          </a:p>
          <a:p>
            <a:r>
              <a:rPr lang="en-US" dirty="0" smtClean="0"/>
              <a:t>Geographical Inquiry and Skills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Geographical Knowledge and Understanding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492897"/>
            <a:ext cx="7344816" cy="3312368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Knowledge of places, environments, patterns, interactions at a range of scales</a:t>
            </a:r>
          </a:p>
          <a:p>
            <a:pPr>
              <a:buSzPct val="80000"/>
            </a:pPr>
            <a:r>
              <a:rPr lang="en-US" dirty="0" smtClean="0"/>
              <a:t>Understanding of causes and relationships between geographical concepts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Geographical Inquiry and Skills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272808" cy="4925144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dirty="0" smtClean="0"/>
              <a:t>A process of inquiry by which students learn new geographical knowledge and deepen their understanding</a:t>
            </a:r>
          </a:p>
          <a:p>
            <a:pPr>
              <a:buSzPct val="80000"/>
            </a:pPr>
            <a:r>
              <a:rPr lang="en-US" dirty="0" smtClean="0"/>
              <a:t>Fieldwork as well as research and critical thinking</a:t>
            </a:r>
          </a:p>
          <a:p>
            <a:pPr>
              <a:buSzPct val="80000"/>
            </a:pPr>
            <a:r>
              <a:rPr lang="en-US" dirty="0" smtClean="0"/>
              <a:t>Key skills of observation, mapping, graphing, tabulating, photographing, interpreting, presenting, communicating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Inquiry process</a:t>
            </a:r>
            <a:endParaRPr lang="en-US" sz="4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85199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What is physical geography?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4353347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Landforms   </a:t>
            </a:r>
          </a:p>
          <a:p>
            <a:pPr>
              <a:buSzPct val="80000"/>
            </a:pPr>
            <a:r>
              <a:rPr lang="en-US" dirty="0" smtClean="0"/>
              <a:t>Weather and climate</a:t>
            </a:r>
          </a:p>
          <a:p>
            <a:pPr>
              <a:buSzPct val="80000"/>
            </a:pPr>
            <a:r>
              <a:rPr lang="en-US" dirty="0" smtClean="0"/>
              <a:t>Ecosystems </a:t>
            </a:r>
            <a:r>
              <a:rPr lang="en-AU" b="1" dirty="0">
                <a:latin typeface="Arial"/>
                <a:ea typeface="Times New Roman"/>
                <a:cs typeface="Times New Roman"/>
              </a:rPr>
              <a:t>–</a:t>
            </a:r>
            <a:r>
              <a:rPr lang="en-US" dirty="0" smtClean="0"/>
              <a:t> plants, animals and soils</a:t>
            </a:r>
          </a:p>
          <a:p>
            <a:pPr>
              <a:buSzPct val="80000"/>
            </a:pPr>
            <a:r>
              <a:rPr lang="en-US" dirty="0" smtClean="0"/>
              <a:t>Environmental hazards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What is human geography?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6912768" cy="4425355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Population patterns</a:t>
            </a:r>
          </a:p>
          <a:p>
            <a:pPr>
              <a:buSzPct val="80000"/>
            </a:pPr>
            <a:r>
              <a:rPr lang="en-US" dirty="0" smtClean="0"/>
              <a:t>Cities and settlements</a:t>
            </a:r>
          </a:p>
          <a:p>
            <a:pPr>
              <a:buSzPct val="80000"/>
            </a:pPr>
            <a:r>
              <a:rPr lang="en-US" dirty="0" smtClean="0"/>
              <a:t>Agriculture and industries</a:t>
            </a:r>
          </a:p>
          <a:p>
            <a:pPr>
              <a:buSzPct val="80000"/>
            </a:pPr>
            <a:r>
              <a:rPr lang="en-US" dirty="0" smtClean="0"/>
              <a:t>Resources and their uses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basic ideas of geography</vt:lpstr>
      <vt:lpstr>What are the basic ideas of geography?  What things does a primary teacher need to keep in mind?</vt:lpstr>
      <vt:lpstr>Geography is about …</vt:lpstr>
      <vt:lpstr>Two key strands of geography</vt:lpstr>
      <vt:lpstr>Geographical Knowledge and Understanding </vt:lpstr>
      <vt:lpstr>Geographical Inquiry and Skills</vt:lpstr>
      <vt:lpstr>Inquiry process</vt:lpstr>
      <vt:lpstr>What is physical geography?</vt:lpstr>
      <vt:lpstr>What is human geography?</vt:lpstr>
      <vt:lpstr>What is regional or local geography?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basic ideas of Geography?</dc:title>
  <dc:creator>John Butler</dc:creator>
  <cp:lastModifiedBy>Rob Berry</cp:lastModifiedBy>
  <cp:revision>20</cp:revision>
  <cp:lastPrinted>2013-02-06T01:29:15Z</cp:lastPrinted>
  <dcterms:created xsi:type="dcterms:W3CDTF">2012-09-13T07:52:58Z</dcterms:created>
  <dcterms:modified xsi:type="dcterms:W3CDTF">2013-04-18T03:02:40Z</dcterms:modified>
</cp:coreProperties>
</file>